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customXml/item3.xml" ContentType="application/xml"/>
  <Override PartName="/customXml/itemProps31.xml" ContentType="application/vnd.openxmlformats-officedocument.customXmlProperties+xml"/>
  <Override PartName="/ppt/slides/slide2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presProps.xml" ContentType="application/vnd.openxmlformats-officedocument.presentationml.presProps+xml"/>
  <Override PartName="/customXml/item22.xml" ContentType="application/xml"/>
  <Override PartName="/customXml/itemProps22.xml" ContentType="application/vnd.openxmlformats-officedocument.customXmlProperties+xml"/>
  <Override PartName="/ppt/slides/slide12.xml" ContentType="application/vnd.openxmlformats-officedocument.presentationml.slide+xml"/>
  <Override PartName="/ppt/handoutMasters/handoutMaster11.xml" ContentType="application/vnd.openxmlformats-officedocument.presentationml.handoutMaster+xml"/>
  <Override PartName="/ppt/theme/theme32.xml" ContentType="application/vnd.openxmlformats-officedocument.theme+xml"/>
  <Override PartName="/customXml/item13.xml" ContentType="application/xml"/>
  <Override PartName="/customXml/itemProps13.xml" ContentType="application/vnd.openxmlformats-officedocument.customXmlProperties+xml"/>
  <Override PartName="/ppt/notesMasters/notesMaster11.xml" ContentType="application/vnd.openxmlformats-officedocument.presentationml.notesMaster+xml"/>
  <Override PartName="/ppt/theme/theme23.xml" ContentType="application/vnd.openxmlformats-officedocument.theme+xml"/>
  <Override PartName="/ppt/tableStyles.xml" ContentType="application/vnd.openxmlformats-officedocument.presentationml.tableStyles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3" r:id="rId2"/>
    <p:sldId id="284" r:id="rId3"/>
    <p:sldId id="285" r:id="rId4"/>
  </p:sldIdLst>
  <p:sldSz cx="10058400" cy="77724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9FF"/>
    <a:srgbClr val="006BD6"/>
    <a:srgbClr val="82B813"/>
    <a:srgbClr val="EA59F9"/>
    <a:srgbClr val="4F00C4"/>
    <a:srgbClr val="E110F6"/>
    <a:srgbClr val="127FDE"/>
    <a:srgbClr val="57CBFF"/>
    <a:srgbClr val="CEF286"/>
    <a:srgbClr val="43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4652" autoAdjust="0"/>
  </p:normalViewPr>
  <p:slideViewPr>
    <p:cSldViewPr snapToGrid="0">
      <p:cViewPr>
        <p:scale>
          <a:sx n="100" d="100"/>
          <a:sy n="100" d="100"/>
        </p:scale>
        <p:origin x="-274" y="-845"/>
      </p:cViewPr>
      <p:guideLst>
        <p:guide orient="horz" pos="792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27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/ppt/viewProps.xml" Id="rId8" /><Relationship Type="http://schemas.openxmlformats.org/officeDocument/2006/relationships/customXml" Target="/customXml/item3.xml" Id="rId13" /><Relationship Type="http://schemas.openxmlformats.org/officeDocument/2006/relationships/slide" Target="/ppt/slides/slide21.xml" Id="rId3" /><Relationship Type="http://schemas.openxmlformats.org/officeDocument/2006/relationships/presProps" Target="/ppt/presProps.xml" Id="rId7" /><Relationship Type="http://schemas.openxmlformats.org/officeDocument/2006/relationships/customXml" Target="/customXml/item22.xml" Id="rId12" /><Relationship Type="http://schemas.openxmlformats.org/officeDocument/2006/relationships/slide" Target="/ppt/slides/slide12.xml" Id="rId2" /><Relationship Type="http://schemas.openxmlformats.org/officeDocument/2006/relationships/slideMaster" Target="/ppt/slideMasters/slideMaster11.xml" Id="rId1" /><Relationship Type="http://schemas.openxmlformats.org/officeDocument/2006/relationships/handoutMaster" Target="/ppt/handoutMasters/handoutMaster11.xml" Id="rId6" /><Relationship Type="http://schemas.openxmlformats.org/officeDocument/2006/relationships/customXml" Target="/customXml/item13.xml" Id="rId11" /><Relationship Type="http://schemas.openxmlformats.org/officeDocument/2006/relationships/notesMaster" Target="/ppt/notesMasters/notesMaster11.xml" Id="rId5" /><Relationship Type="http://schemas.openxmlformats.org/officeDocument/2006/relationships/tableStyles" Target="/ppt/tableStyles.xml" Id="rId10" /><Relationship Type="http://schemas.openxmlformats.org/officeDocument/2006/relationships/slide" Target="/ppt/slides/slide33.xml" Id="rId4" /><Relationship Type="http://schemas.openxmlformats.org/officeDocument/2006/relationships/theme" Target="/ppt/theme/theme11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2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2D58D5-00AD-42F3-A9DF-68CFCDA7F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D2345-1E74-47FF-8DFE-436FF1337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347C1-6077-46F8-81B7-62214008D1B3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19CAC-621D-4C63-A8D7-2C2D93B63E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79851-F06C-41A9-8ECD-EF2D9A88B2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4DD0-CDC8-413E-8BD7-AF1815EF4F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2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3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8ABDA-1FDD-4165-B5CD-F0088F180AA7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7DF9D-86ED-4F45-9E0F-EC6EE657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22.svg" Id="rId3" /><Relationship Type="http://schemas.openxmlformats.org/officeDocument/2006/relationships/image" Target="/ppt/media/image12.png" Id="rId2" /><Relationship Type="http://schemas.openxmlformats.org/officeDocument/2006/relationships/slideMaster" Target="/ppt/slideMasters/slideMaster1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image" Target="/ppt/media/image34.png" Id="rId2" /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image" Target="/ppt/media/image43.png" Id="rId2" /><Relationship Type="http://schemas.openxmlformats.org/officeDocument/2006/relationships/slideMaster" Target="/ppt/slideMasters/slideMaster11.xml" Id="rId1" /></Relationships>
</file>

<file path=ppt/slideLayouts/_rels/slideLayout4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E5BFD88-1CD9-4DF7-829A-80E91D2F2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919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2A514F0-C260-44CA-80F1-9A2A3626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610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>
              <a:spcBef>
                <a:spcPts val="1133"/>
              </a:spcBef>
              <a:buFont typeface="Arial" panose="020B0604020202020204" pitchFamily="34" charset="0"/>
            </a:pPr>
            <a:r>
              <a:rPr lang="en-US" dirty="0"/>
              <a:t>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A79EF7-37A5-4296-B28F-8CBDE541892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2E074-F855-444A-B731-BD32B2985F3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67082F8-E8EB-4A80-A936-B30A22C7D6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CF79AF93-94F4-4F31-8DF7-940EC494F3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FCF4207D-4CF5-41A5-8B89-EA6458916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C0D45D4-6066-4D36-867E-55742C321B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00DDD78-6271-4859-A6DF-CC9894C562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9840439F-CF73-47A9-8933-10144D9A6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01CD3A2-71A3-4AF4-8084-763B112A68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BE490FD0-68CB-49D4-8BF3-654FB16B6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70EDD509-BBFA-49AF-975D-5A1BA70175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661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treet, sign&#10;&#10;Description automatically generated">
            <a:extLst>
              <a:ext uri="{FF2B5EF4-FFF2-40B4-BE49-F238E27FC236}">
                <a16:creationId xmlns:a16="http://schemas.microsoft.com/office/drawing/2014/main" id="{FCF4B469-C6C6-4FAD-9215-7B3459B82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82" r="35428"/>
          <a:stretch/>
        </p:blipFill>
        <p:spPr>
          <a:xfrm>
            <a:off x="-3" y="0"/>
            <a:ext cx="3375159" cy="7772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4722F4-25CA-4683-BC0E-53CF74FEE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610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>
              <a:spcBef>
                <a:spcPts val="1133"/>
              </a:spcBef>
              <a:buFont typeface="Arial" panose="020B0604020202020204" pitchFamily="34" charset="0"/>
            </a:pPr>
            <a:r>
              <a:rPr lang="en-US" dirty="0"/>
              <a:t>Name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5AAE75D7-3474-4261-BEF4-018EABFD8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5AE4F95-4625-476F-8D33-A265FC81F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/>
            <a:r>
              <a:rPr lang="en-US" dirty="0"/>
              <a:t>Click to edit Master text styles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7AF8573-A37A-4948-88CB-173D887AA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C84541-8737-4AF4-A787-8BDC1A1FA1CC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3EE0C1-1F01-4CF5-BBEA-36A1384487CD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8CB08DAF-FA04-4C34-961C-CDCAD79C1A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358438CB-11E0-4825-BB1D-2BE7CB0AC9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8E1B95A-A89B-4091-8C58-8FD589A96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4EF8235-59EA-40F0-A730-D82B050C0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D8F876E4-7136-4C93-B55E-9D4E55CEF8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35E16950-E168-45FC-9DB4-EA02879834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21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uilding, curtain&#10;&#10;Description automatically generated">
            <a:extLst>
              <a:ext uri="{FF2B5EF4-FFF2-40B4-BE49-F238E27FC236}">
                <a16:creationId xmlns:a16="http://schemas.microsoft.com/office/drawing/2014/main" id="{49B79D9B-489E-4202-95B6-139C4AA5C8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25" r="1303"/>
          <a:stretch/>
        </p:blipFill>
        <p:spPr>
          <a:xfrm>
            <a:off x="0" y="0"/>
            <a:ext cx="3385726" cy="77724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42618866-5AC5-487C-B171-335BC67C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>
              <a:spcBef>
                <a:spcPts val="1133"/>
              </a:spcBef>
              <a:buFont typeface="Arial" panose="020B0604020202020204" pitchFamily="34" charset="0"/>
            </a:pPr>
            <a:r>
              <a:rPr lang="en-US" dirty="0"/>
              <a:t>Name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46333633-B51A-4758-B344-E254C149C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F895D6D5-DA30-4364-A5D5-B08A789B2E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159317-B7FB-4456-9D2E-571921EEF3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E8C41F-8772-4CDF-8DE5-D5A03EB4D88F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4B220-D77E-426A-AE0E-B5683093BAC6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E708807-F53C-4524-83F2-8D63C891D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AFAB1B52-FEB0-4D5B-8AB1-CD1B26D281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7F232EAA-6D74-4394-81E1-90E0FFEF70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59131" y="6316084"/>
            <a:ext cx="2274888" cy="28569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2D10E4E4-80C8-4B09-9997-E5939B76A7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7422" y="6316084"/>
            <a:ext cx="2281621" cy="285655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B8A1FA60-283B-4CF3-80DC-229E494D5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5765" y="6601739"/>
            <a:ext cx="2274888" cy="215141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571CDA75-25D2-4AF0-9CCC-B1198CFF9C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056" y="6601739"/>
            <a:ext cx="2281621" cy="215115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621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9CC2DE-8805-43F0-8D6C-11140D8FB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83280" cy="7772400"/>
          </a:xfrm>
          <a:custGeom>
            <a:avLst/>
            <a:gdLst>
              <a:gd name="connsiteX0" fmla="*/ 0 w 3383280"/>
              <a:gd name="connsiteY0" fmla="*/ 0 h 7772400"/>
              <a:gd name="connsiteX1" fmla="*/ 835237 w 3383280"/>
              <a:gd name="connsiteY1" fmla="*/ 0 h 7772400"/>
              <a:gd name="connsiteX2" fmla="*/ 835237 w 3383280"/>
              <a:gd name="connsiteY2" fmla="*/ 2610488 h 7772400"/>
              <a:gd name="connsiteX3" fmla="*/ 1666015 w 3383280"/>
              <a:gd name="connsiteY3" fmla="*/ 1836152 h 7772400"/>
              <a:gd name="connsiteX4" fmla="*/ 2513576 w 3383280"/>
              <a:gd name="connsiteY4" fmla="*/ 2610488 h 7772400"/>
              <a:gd name="connsiteX5" fmla="*/ 2513576 w 3383280"/>
              <a:gd name="connsiteY5" fmla="*/ 0 h 7772400"/>
              <a:gd name="connsiteX6" fmla="*/ 3383280 w 3383280"/>
              <a:gd name="connsiteY6" fmla="*/ 0 h 7772400"/>
              <a:gd name="connsiteX7" fmla="*/ 3383280 w 3383280"/>
              <a:gd name="connsiteY7" fmla="*/ 7772400 h 7772400"/>
              <a:gd name="connsiteX8" fmla="*/ 0 w 3383280"/>
              <a:gd name="connsiteY8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3280" h="7772400">
                <a:moveTo>
                  <a:pt x="0" y="0"/>
                </a:moveTo>
                <a:lnTo>
                  <a:pt x="835237" y="0"/>
                </a:lnTo>
                <a:lnTo>
                  <a:pt x="835237" y="2610488"/>
                </a:lnTo>
                <a:lnTo>
                  <a:pt x="1666015" y="1836152"/>
                </a:lnTo>
                <a:lnTo>
                  <a:pt x="2513576" y="2610488"/>
                </a:lnTo>
                <a:lnTo>
                  <a:pt x="2513576" y="0"/>
                </a:lnTo>
                <a:lnTo>
                  <a:pt x="3383280" y="0"/>
                </a:lnTo>
                <a:lnTo>
                  <a:pt x="3383280" y="7772400"/>
                </a:lnTo>
                <a:lnTo>
                  <a:pt x="0" y="7772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47FD433-61D6-4DEC-A15B-E17F511E8D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4440" y="696118"/>
            <a:ext cx="9144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CCAC35-D002-41CD-90F5-E4151B3A2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3699" y="2957666"/>
            <a:ext cx="5283200" cy="83542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610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marL="0" lvl="0" indent="0">
              <a:spcBef>
                <a:spcPts val="1133"/>
              </a:spcBef>
              <a:buFont typeface="Arial" panose="020B0604020202020204" pitchFamily="34" charset="0"/>
            </a:pPr>
            <a:r>
              <a:rPr lang="en-US" dirty="0"/>
              <a:t>Name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35D8314D-3CAF-4973-9C49-80CCF3C3E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9130" y="925763"/>
            <a:ext cx="3616325" cy="625475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12DA0C5-5308-4F9E-BCE9-994DCC0C9D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3699" y="2222229"/>
            <a:ext cx="2798763" cy="59093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defTabSz="91440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F1D1DBCA-0C16-4875-9A6E-746D7D69C0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53700" y="3846665"/>
            <a:ext cx="4383718" cy="835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190C4F-B2D3-480E-92EF-09E0B86ABBF9}"/>
              </a:ext>
            </a:extLst>
          </p:cNvPr>
          <p:cNvCxnSpPr>
            <a:cxnSpLocks/>
          </p:cNvCxnSpPr>
          <p:nvPr userDrawn="1"/>
        </p:nvCxnSpPr>
        <p:spPr>
          <a:xfrm>
            <a:off x="37591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FA7677-AB67-4AFE-90A9-5198610AF585}"/>
              </a:ext>
            </a:extLst>
          </p:cNvPr>
          <p:cNvCxnSpPr>
            <a:cxnSpLocks/>
          </p:cNvCxnSpPr>
          <p:nvPr userDrawn="1"/>
        </p:nvCxnSpPr>
        <p:spPr>
          <a:xfrm>
            <a:off x="6413431" y="6297467"/>
            <a:ext cx="22808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770AA4F9-7E67-481F-822D-34EF163F08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95713" y="5648444"/>
            <a:ext cx="2241865" cy="64902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0EC2AA3F-8FF6-489F-9604-9C9584AC03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2461" y="5648445"/>
            <a:ext cx="2241865" cy="649021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C2EE239-1E08-4EE4-B17E-82A545F40C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59131" y="6318504"/>
            <a:ext cx="2274888" cy="28569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8A1E1415-041F-49EF-A77E-7859C56FD0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7422" y="6318504"/>
            <a:ext cx="2281621" cy="285655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>
              <a:defRPr lang="en-US" sz="14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63B593A7-E56F-47AE-8EBC-5BD46753CF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59130" y="6547272"/>
            <a:ext cx="2274888" cy="215141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5C928899-AFC2-40B6-B78B-5AA83E10A0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7421" y="6547272"/>
            <a:ext cx="2281621" cy="215115"/>
          </a:xfrm>
          <a:prstGeom prst="rect">
            <a:avLst/>
          </a:prstGeom>
        </p:spPr>
        <p:txBody>
          <a:bodyPr tIns="45720">
            <a:noAutofit/>
          </a:bodyPr>
          <a:lstStyle>
            <a:lvl1pPr>
              <a:def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07907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2.xml" Id="rId3" /><Relationship Type="http://schemas.openxmlformats.org/officeDocument/2006/relationships/slideLayout" Target="/ppt/slideLayouts/slideLayout23.xml" Id="rId2" /><Relationship Type="http://schemas.openxmlformats.org/officeDocument/2006/relationships/slideLayout" Target="/ppt/slideLayouts/slideLayout11.xml" Id="rId1" /><Relationship Type="http://schemas.openxmlformats.org/officeDocument/2006/relationships/theme" Target="/ppt/theme/theme11.xml" Id="rId5" /><Relationship Type="http://schemas.openxmlformats.org/officeDocument/2006/relationships/slideLayout" Target="/ppt/slideLayouts/slideLayout44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9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8229FF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5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indent="0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103.svg" Id="rId7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32.xml" Id="rId1" /><Relationship Type="http://schemas.openxmlformats.org/officeDocument/2006/relationships/image" Target="/ppt/media/image95.png" Id="rId6" /><Relationship Type="http://schemas.openxmlformats.org/officeDocument/2006/relationships/image" Target="/ppt/media/image84.svg" Id="rId5" /><Relationship Type="http://schemas.openxmlformats.org/officeDocument/2006/relationships/image" Target="/ppt/media/image77.pn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11.xml" Id="rId1" /><Relationship Type="http://schemas.openxmlformats.org/officeDocument/2006/relationships/image" Target="/ppt/media/image103.svg" Id="rId6" /><Relationship Type="http://schemas.openxmlformats.org/officeDocument/2006/relationships/image" Target="/ppt/media/image95.png" Id="rId5" /><Relationship Type="http://schemas.openxmlformats.org/officeDocument/2006/relationships/image" Target="/ppt/media/image116.pn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5.png" Id="rId2" /><Relationship Type="http://schemas.openxmlformats.org/officeDocument/2006/relationships/slideLayout" Target="/ppt/slideLayouts/slideLayout23.xml" Id="rId1" /><Relationship Type="http://schemas.openxmlformats.org/officeDocument/2006/relationships/image" Target="/ppt/media/image103.svg" Id="rId6" /><Relationship Type="http://schemas.openxmlformats.org/officeDocument/2006/relationships/image" Target="/ppt/media/image95.png" Id="rId5" /><Relationship Type="http://schemas.openxmlformats.org/officeDocument/2006/relationships/image" Target="/ppt/media/image116.png" Id="rId4" /></Relationships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6E2853-B8A9-407E-958D-C33D6B2A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Hannah Jarvis</a:t>
            </a:r>
          </a:p>
        </p:txBody>
      </p:sp>
      <p:sp>
        <p:nvSpPr>
          <p:cNvPr id="22" name="Flowchart: Off-page Connector 2" descr="flag">
            <a:extLst>
              <a:ext uri="{FF2B5EF4-FFF2-40B4-BE49-F238E27FC236}">
                <a16:creationId xmlns:a16="http://schemas.microsoft.com/office/drawing/2014/main" id="{52F69C9E-1899-4A90-9B36-102B00D749E3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Star">
            <a:extLst>
              <a:ext uri="{FF2B5EF4-FFF2-40B4-BE49-F238E27FC236}">
                <a16:creationId xmlns:a16="http://schemas.microsoft.com/office/drawing/2014/main" id="{D64033ED-9BA4-4949-B833-F6BB676E1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528C4-2A22-484E-9B82-0B348CD20F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Certificate of completion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BBB7BE-0793-41A7-A82A-01EAD7804A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to certify that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C4782D-229D-422A-9777-1A1B88229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has completed to satisfaction Accounting 101. Completed May 21, 2020 for 18 Continuing Education Credits.</a:t>
            </a:r>
          </a:p>
        </p:txBody>
      </p:sp>
      <p:pic>
        <p:nvPicPr>
          <p:cNvPr id="94" name="Picture Placeholder 93" descr="signature">
            <a:extLst>
              <a:ext uri="{FF2B5EF4-FFF2-40B4-BE49-F238E27FC236}">
                <a16:creationId xmlns:a16="http://schemas.microsoft.com/office/drawing/2014/main" id="{2B468C1A-775A-4041-A5CE-FAEFBD987D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8108" r="-18108"/>
          <a:stretch/>
        </p:blipFill>
        <p:spPr>
          <a:prstGeom prst="rect">
            <a:avLst/>
          </a:prstGeom>
        </p:spPr>
      </p:pic>
      <p:pic>
        <p:nvPicPr>
          <p:cNvPr id="96" name="Picture Placeholder 95" descr="signature">
            <a:extLst>
              <a:ext uri="{FF2B5EF4-FFF2-40B4-BE49-F238E27FC236}">
                <a16:creationId xmlns:a16="http://schemas.microsoft.com/office/drawing/2014/main" id="{6ED34D53-F645-4996-9F06-3B0BDF74D7C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6243" b="-16243"/>
          <a:stretch/>
        </p:blipFill>
        <p:spPr>
          <a:prstGeom prst="rect">
            <a:avLst/>
          </a:prstGeom>
        </p:spPr>
      </p:pic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9A02A828-A65A-4E5F-99C1-0CBA5E919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Anshu Benjaree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8D162707-ED47-4D50-8FC3-F488A4744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Aiko Watanabe</a:t>
            </a:r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317ECDDE-F513-499A-A2ED-88BA9F5669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Vice President</a:t>
            </a:r>
            <a:endParaRPr lang="en-US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3929AC4B-C06E-4296-9E4F-F0001B54D4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5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4FFF-3F39-4753-ABE5-6FB69CC6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Hannah Jarvis </a:t>
            </a:r>
          </a:p>
        </p:txBody>
      </p:sp>
      <p:sp>
        <p:nvSpPr>
          <p:cNvPr id="17" name="Flowchart: Off-page Connector 2" descr="flag">
            <a:extLst>
              <a:ext uri="{FF2B5EF4-FFF2-40B4-BE49-F238E27FC236}">
                <a16:creationId xmlns:a16="http://schemas.microsoft.com/office/drawing/2014/main" id="{340DB5C0-8488-4273-8434-4737FBD1BF55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229FF"/>
              </a:solidFill>
            </a:endParaRPr>
          </a:p>
        </p:txBody>
      </p:sp>
      <p:pic>
        <p:nvPicPr>
          <p:cNvPr id="19" name="Graphic 18" descr="Star">
            <a:extLst>
              <a:ext uri="{FF2B5EF4-FFF2-40B4-BE49-F238E27FC236}">
                <a16:creationId xmlns:a16="http://schemas.microsoft.com/office/drawing/2014/main" id="{3B6AE33B-1120-4630-99C1-BFFF955AA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D390-CBC2-4ED7-A75D-3E532F97D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Certificate of completion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B44FB-6740-4F38-823F-A1E4E1CB8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to certify that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5A283-5B0C-453C-8E75-5F9080D4B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has completed to satisfaction Accounting 101. Completed May 21, 2020 for 18 Continuing Education Credits.</a:t>
            </a:r>
          </a:p>
        </p:txBody>
      </p:sp>
      <p:pic>
        <p:nvPicPr>
          <p:cNvPr id="108" name="Picture Placeholder 107" descr="signature">
            <a:extLst>
              <a:ext uri="{FF2B5EF4-FFF2-40B4-BE49-F238E27FC236}">
                <a16:creationId xmlns:a16="http://schemas.microsoft.com/office/drawing/2014/main" id="{6FEDC32A-6A83-407F-8FFB-589C97432C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144" r="144"/>
          <a:stretch/>
        </p:blipFill>
        <p:spPr/>
      </p:pic>
      <p:pic>
        <p:nvPicPr>
          <p:cNvPr id="110" name="Picture Placeholder 109" descr="signature">
            <a:extLst>
              <a:ext uri="{FF2B5EF4-FFF2-40B4-BE49-F238E27FC236}">
                <a16:creationId xmlns:a16="http://schemas.microsoft.com/office/drawing/2014/main" id="{3974B7D5-B322-46AD-80C1-AAF3EDCE5A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6243" b="-16243"/>
          <a:stretch/>
        </p:blipFill>
        <p:spPr>
          <a:prstGeom prst="rect">
            <a:avLst/>
          </a:prstGeom>
        </p:spPr>
      </p:pic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E97AA513-AF6B-44D3-9FA7-2B889C7D3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Anshu Benjaree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C2A18BB9-41F8-4870-85EE-7BE418367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Aiko Watanabe</a:t>
            </a:r>
            <a:endParaRPr lang="en-US" dirty="0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ABD42E57-88DD-4A6B-BEF0-EFE96B059C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Vice President</a:t>
            </a:r>
            <a:endParaRPr lang="en-US" dirty="0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88A1262A-18D8-4D88-A74F-AC10D475E5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39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982D-9B38-4BFF-B2D4-658F70DB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Hannah Jarvis  </a:t>
            </a:r>
          </a:p>
        </p:txBody>
      </p:sp>
      <p:sp>
        <p:nvSpPr>
          <p:cNvPr id="17" name="Flowchart: Off-page Connector 2" descr="flag">
            <a:extLst>
              <a:ext uri="{FF2B5EF4-FFF2-40B4-BE49-F238E27FC236}">
                <a16:creationId xmlns:a16="http://schemas.microsoft.com/office/drawing/2014/main" id="{490A9E38-E440-44D6-915C-C80ECCA3849C}"/>
              </a:ext>
            </a:extLst>
          </p:cNvPr>
          <p:cNvSpPr/>
          <p:nvPr/>
        </p:nvSpPr>
        <p:spPr>
          <a:xfrm>
            <a:off x="835237" y="0"/>
            <a:ext cx="1678339" cy="26104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50 w 10000"/>
              <a:gd name="connsiteY3" fmla="*/ 5627 h 8000"/>
              <a:gd name="connsiteX4" fmla="*/ 0 w 10000"/>
              <a:gd name="connsiteY4" fmla="*/ 8000 h 8000"/>
              <a:gd name="connsiteX5" fmla="*/ 0 w 10000"/>
              <a:gd name="connsiteY5" fmla="*/ 0 h 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8000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4950" y="5627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Star">
            <a:extLst>
              <a:ext uri="{FF2B5EF4-FFF2-40B4-BE49-F238E27FC236}">
                <a16:creationId xmlns:a16="http://schemas.microsoft.com/office/drawing/2014/main" id="{ED5CE6A3-D6E6-4E2D-B30C-67B3F71BA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7206" y="800565"/>
            <a:ext cx="914400" cy="914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3324F-1F8B-4129-A030-26AD8FA7C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Certificate of completion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1B234-C120-4F92-9BF4-7EBD2C23FB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to certify that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25D25-6DC3-4D40-83FA-390C53C18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has completed to satisfaction Accounting 101. Completed May 21, 2020 for 18 Continuing Education Credits.</a:t>
            </a:r>
          </a:p>
        </p:txBody>
      </p:sp>
      <p:pic>
        <p:nvPicPr>
          <p:cNvPr id="56" name="Picture Placeholder 55" descr="signature">
            <a:extLst>
              <a:ext uri="{FF2B5EF4-FFF2-40B4-BE49-F238E27FC236}">
                <a16:creationId xmlns:a16="http://schemas.microsoft.com/office/drawing/2014/main" id="{C778AB88-CF29-4D0E-B4D9-9AD01D9A29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144" r="144"/>
          <a:stretch/>
        </p:blipFill>
        <p:spPr/>
      </p:pic>
      <p:pic>
        <p:nvPicPr>
          <p:cNvPr id="62" name="Picture Placeholder 61" descr="signature">
            <a:extLst>
              <a:ext uri="{FF2B5EF4-FFF2-40B4-BE49-F238E27FC236}">
                <a16:creationId xmlns:a16="http://schemas.microsoft.com/office/drawing/2014/main" id="{4155CBFC-F347-4129-83BF-C6C6088A09E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16243" b="-16243"/>
          <a:stretch/>
        </p:blipFill>
        <p:spPr>
          <a:prstGeom prst="rect">
            <a:avLst/>
          </a:prstGeom>
        </p:spPr>
      </p:pic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A93B433-2C9F-474B-A45B-612F8A492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Anshu Benjaree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2BEBE46-344E-4F6E-83E5-1E432A4AF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4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Aiko Watanabe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72813CA-BEC7-4262-AD87-45EE3E18A6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Vice President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CD6A3E4-3DEF-4525-AE1B-4AF783CE8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58321"/>
      </p:ext>
    </p:extLst>
  </p:cSld>
  <p:clrMapOvr>
    <a:masterClrMapping/>
  </p:clrMapOvr>
</p:sld>
</file>

<file path=ppt/theme/theme11.xml><?xml version="1.0" encoding="utf-8"?>
<a:theme xmlns:a="http://schemas.openxmlformats.org/drawingml/2006/main" name="Office Theme">
  <a:themeElements>
    <a:clrScheme name="Bold Certificate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8229FF"/>
      </a:accent1>
      <a:accent2>
        <a:srgbClr val="82B813"/>
      </a:accent2>
      <a:accent3>
        <a:srgbClr val="006BD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old Certificat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459618_win32_fixed" id="{41C9BE48-30B9-411F-9D03-2D3EE49C421A}" vid="{788AF1F6-6F61-4127-AA77-5A54B053ED6E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314BAC57-FE26-412D-ADB5-082F75EC16FF}"/>
</file>

<file path=customXml/itemProps22.xml><?xml version="1.0" encoding="utf-8"?>
<ds:datastoreItem xmlns:ds="http://schemas.openxmlformats.org/officeDocument/2006/customXml" ds:itemID="{B0A594B8-F540-4998-9266-2E16701258FC}"/>
</file>

<file path=customXml/itemProps31.xml><?xml version="1.0" encoding="utf-8"?>
<ds:datastoreItem xmlns:ds="http://schemas.openxmlformats.org/officeDocument/2006/customXml" ds:itemID="{2431E9B7-1CD3-4E40-85FD-2114F2445BA0}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105</ap:Words>
  <ap:Application>Microsoft Office PowerPoint</ap:Application>
  <ap:PresentationFormat>Custom</ap:PresentationFormat>
  <ap:Paragraphs>24</ap:Paragraphs>
  <ap:Slides>3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ap:HeadingPairs>
  <ap:TitlesOfParts>
    <vt:vector baseType="lpstr" size="7">
      <vt:lpstr>Arial</vt:lpstr>
      <vt:lpstr>Calibri</vt:lpstr>
      <vt:lpstr>Corbel</vt:lpstr>
      <vt:lpstr>Office Theme</vt:lpstr>
      <vt:lpstr>Hannah Jarvis</vt:lpstr>
      <vt:lpstr>Hannah Jarvis </vt:lpstr>
      <vt:lpstr>Hannah Jarvis 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2022-01-07T22:33:39Z</dcterms:created>
  <dcterms:modified xsi:type="dcterms:W3CDTF">2022-02-09T06:37:23Z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